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0A9E38-EE7F-476E-9025-75672C951D26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DCAD02-310E-471C-BDFF-0BC1E3074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/>
          <a:lstStyle/>
          <a:p>
            <a:r>
              <a:rPr lang="en-US" u="sng" dirty="0" smtClean="0"/>
              <a:t>The True Story of the Three Little Pigs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1.gstatic.com/images?q=tbn:ANd9GcSqaRTYlKL43YD-ZpGj4UkAVIbpyS9LCSEfUidiG4KrPhyZYHwq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181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picture?</a:t>
            </a:r>
            <a:br>
              <a:rPr lang="en-US" dirty="0" smtClean="0"/>
            </a:br>
            <a:r>
              <a:rPr lang="en-US" b="1" i="1" dirty="0" smtClean="0"/>
              <a:t>impolite, jazzed, or framed</a:t>
            </a:r>
            <a:r>
              <a:rPr lang="en-US" i="1" dirty="0" smtClean="0"/>
              <a:t>?</a:t>
            </a:r>
            <a:endParaRPr lang="en-US" dirty="0"/>
          </a:p>
        </p:txBody>
      </p:sp>
      <p:pic>
        <p:nvPicPr>
          <p:cNvPr id="8" name="Content Placeholder 7" descr="fr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43434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impolite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Impolite – not being nice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4098" name="Picture 2" descr="C:\Documents and Settings\syates\Local Settings\Temporary Internet Files\Content.IE5\WMMVIVNF\MP9004309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722258" cy="31506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7912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The girl was being impolite when she stuck her tongue out at her mom.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Jazzed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Jazzed – very excited</a:t>
            </a:r>
          </a:p>
        </p:txBody>
      </p:sp>
      <p:pic>
        <p:nvPicPr>
          <p:cNvPr id="5122" name="Picture 2" descr="C:\Documents and Settings\syates\Local Settings\Temporary Internet Files\Content.IE5\Z9OF38BM\MC9001394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3352800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5638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The dog was jazzed about his new bone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Framed - To make someone appear to be bad or have done something bad.</a:t>
            </a:r>
            <a:endParaRPr lang="en-US" dirty="0"/>
          </a:p>
        </p:txBody>
      </p:sp>
      <p:pic>
        <p:nvPicPr>
          <p:cNvPr id="6146" name="Picture 2" descr="C:\Documents and Settings\syates\Local Settings\Temporary Internet Files\Content.IE5\WJ170RKQ\MC9000562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0"/>
            <a:ext cx="3429000" cy="33520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09800" y="57150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innocent man was framed for robbing the bank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goes with impolite?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Documents and Settings\syates\Local Settings\Temporary Internet Files\Content.IE5\Z9OF38BM\MP9004464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2362200" cy="3543300"/>
          </a:xfrm>
          <a:prstGeom prst="rect">
            <a:avLst/>
          </a:prstGeom>
          <a:noFill/>
        </p:spPr>
      </p:pic>
      <p:pic>
        <p:nvPicPr>
          <p:cNvPr id="7174" name="Picture 6" descr="C:\Documents and Settings\syates\Local Settings\Temporary Internet Files\Content.IE5\7E19QKSI\MP9004224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233109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goes with jazzed?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syates\Local Settings\Temporary Internet Files\Content.IE5\WJ170RKQ\MC9003835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2514600" cy="2984935"/>
          </a:xfrm>
          <a:prstGeom prst="rect">
            <a:avLst/>
          </a:prstGeom>
          <a:noFill/>
        </p:spPr>
      </p:pic>
      <p:pic>
        <p:nvPicPr>
          <p:cNvPr id="8195" name="Picture 3" descr="C:\Documents and Settings\syates\Local Settings\Temporary Internet Files\Content.IE5\WJ170RKQ\MC9001394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2824582" cy="1141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goes with framed?</a:t>
            </a:r>
            <a:endParaRPr lang="en-US" dirty="0"/>
          </a:p>
        </p:txBody>
      </p:sp>
      <p:pic>
        <p:nvPicPr>
          <p:cNvPr id="9220" name="Picture 4" descr="C:\Documents and Settings\syates\Local Settings\Temporary Internet Files\Content.IE5\Z9OF38BM\MP90039932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10200" y="2083357"/>
            <a:ext cx="2690553" cy="3607071"/>
          </a:xfrm>
          <a:prstGeom prst="rect">
            <a:avLst/>
          </a:prstGeom>
          <a:noFill/>
        </p:spPr>
      </p:pic>
      <p:pic>
        <p:nvPicPr>
          <p:cNvPr id="9219" name="Picture 3" descr="C:\DOCUME~1\syates\Local Settings\Temporary Internet Files\Content.IE5\WMMVIVNF\MP9002022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21106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picture?</a:t>
            </a:r>
            <a:br>
              <a:rPr lang="en-US" dirty="0" smtClean="0"/>
            </a:br>
            <a:r>
              <a:rPr lang="en-US" b="1" i="1" dirty="0" smtClean="0"/>
              <a:t>impolite, jazzed, or framed</a:t>
            </a:r>
            <a:r>
              <a:rPr lang="en-US" i="1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C:\Documents and Settings\syates\Local Settings\Temporary Internet Files\Content.IE5\WJ170RKQ\MP9004255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201928" cy="479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picture?</a:t>
            </a:r>
            <a:br>
              <a:rPr lang="en-US" dirty="0" smtClean="0"/>
            </a:br>
            <a:r>
              <a:rPr lang="en-US" b="1" i="1" dirty="0"/>
              <a:t>i</a:t>
            </a:r>
            <a:r>
              <a:rPr lang="en-US" b="1" i="1" dirty="0" smtClean="0"/>
              <a:t>mpolite, jazzed, or framed</a:t>
            </a:r>
            <a:r>
              <a:rPr lang="en-US" i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C:\Documents and Settings\syates\Local Settings\Temporary Internet Files\Content.IE5\Z9OF38BM\MC9002321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19126"/>
            <a:ext cx="3429000" cy="32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365</TotalTime>
  <Words>108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The True Story of the Three Little Pigs</vt:lpstr>
      <vt:lpstr>impolite</vt:lpstr>
      <vt:lpstr>Jazzed</vt:lpstr>
      <vt:lpstr>Framed</vt:lpstr>
      <vt:lpstr>Which one goes with impolite?</vt:lpstr>
      <vt:lpstr>Which one goes with jazzed?</vt:lpstr>
      <vt:lpstr>Which one goes with framed?</vt:lpstr>
      <vt:lpstr>Which word goes with this picture? impolite, jazzed, or framed?</vt:lpstr>
      <vt:lpstr>Which word goes with this picture? impolite, jazzed, or framed?</vt:lpstr>
      <vt:lpstr>Which word goes with this picture? impolite, jazzed, or framed?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Story of the Three Little Pigs</dc:title>
  <dc:creator>st</dc:creator>
  <cp:lastModifiedBy>st</cp:lastModifiedBy>
  <cp:revision>26</cp:revision>
  <dcterms:created xsi:type="dcterms:W3CDTF">2012-09-24T13:34:57Z</dcterms:created>
  <dcterms:modified xsi:type="dcterms:W3CDTF">2012-09-28T20:40:40Z</dcterms:modified>
</cp:coreProperties>
</file>